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98" r:id="rId4"/>
    <p:sldId id="299" r:id="rId5"/>
    <p:sldId id="300" r:id="rId6"/>
    <p:sldId id="295" r:id="rId7"/>
    <p:sldId id="282" r:id="rId8"/>
    <p:sldId id="289" r:id="rId9"/>
    <p:sldId id="290" r:id="rId10"/>
    <p:sldId id="291" r:id="rId11"/>
    <p:sldId id="292" r:id="rId12"/>
    <p:sldId id="293" r:id="rId13"/>
    <p:sldId id="301" r:id="rId14"/>
    <p:sldId id="302" r:id="rId15"/>
    <p:sldId id="286" r:id="rId16"/>
    <p:sldId id="287" r:id="rId17"/>
    <p:sldId id="303" r:id="rId18"/>
    <p:sldId id="288" r:id="rId19"/>
    <p:sldId id="259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IBS1.1 Veiligheid</a:t>
            </a:r>
          </a:p>
          <a:p>
            <a:r>
              <a:rPr lang="nl-NL" sz="4000" dirty="0" smtClean="0"/>
              <a:t>Onderdeel tarief berekenen – les 2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Schade is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Te voorkomen = faalkosten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Herstellen</a:t>
            </a:r>
          </a:p>
          <a:p>
            <a:pPr>
              <a:buFontTx/>
              <a:buChar char="-"/>
            </a:pPr>
            <a:r>
              <a:rPr lang="nl-NL" dirty="0" smtClean="0"/>
              <a:t>Kosten materialen</a:t>
            </a:r>
          </a:p>
          <a:p>
            <a:pPr>
              <a:buFontTx/>
              <a:buChar char="-"/>
            </a:pPr>
            <a:r>
              <a:rPr lang="nl-NL" dirty="0" smtClean="0"/>
              <a:t>Kosten in tijd</a:t>
            </a:r>
          </a:p>
          <a:p>
            <a:pPr>
              <a:buFontTx/>
              <a:buChar char="-"/>
            </a:pPr>
            <a:r>
              <a:rPr lang="nl-NL" dirty="0" smtClean="0"/>
              <a:t>Verzekeren</a:t>
            </a:r>
          </a:p>
          <a:p>
            <a:pPr lvl="1">
              <a:buFontTx/>
              <a:buChar char="-"/>
            </a:pPr>
            <a:r>
              <a:rPr lang="nl-NL" dirty="0" smtClean="0"/>
              <a:t>Wat verzeker je?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460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Schade terugverdienen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Kwaliteit leveren</a:t>
            </a:r>
          </a:p>
          <a:p>
            <a:r>
              <a:rPr lang="nl-NL" dirty="0" smtClean="0"/>
              <a:t>Goede naam krijgen</a:t>
            </a:r>
          </a:p>
          <a:p>
            <a:r>
              <a:rPr lang="nl-NL" dirty="0" smtClean="0"/>
              <a:t>Klanten behouden</a:t>
            </a:r>
          </a:p>
          <a:p>
            <a:r>
              <a:rPr lang="nl-NL" dirty="0" smtClean="0"/>
              <a:t>Klanten zoeken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909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Schade voorkomen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Keuringen</a:t>
            </a:r>
          </a:p>
          <a:p>
            <a:pPr lvl="1"/>
            <a:r>
              <a:rPr lang="nl-NL" dirty="0" smtClean="0"/>
              <a:t>Machines</a:t>
            </a:r>
          </a:p>
          <a:p>
            <a:pPr lvl="1"/>
            <a:r>
              <a:rPr lang="nl-NL" dirty="0" smtClean="0"/>
              <a:t>Personeel</a:t>
            </a:r>
          </a:p>
          <a:p>
            <a:r>
              <a:rPr lang="nl-NL" dirty="0" smtClean="0"/>
              <a:t>Scholing</a:t>
            </a:r>
          </a:p>
          <a:p>
            <a:pPr lvl="1"/>
            <a:r>
              <a:rPr lang="nl-NL" dirty="0" smtClean="0"/>
              <a:t>Vast overleg</a:t>
            </a:r>
          </a:p>
          <a:p>
            <a:pPr lvl="1"/>
            <a:r>
              <a:rPr lang="nl-NL" dirty="0" smtClean="0"/>
              <a:t>Eenmalig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364672"/>
            <a:ext cx="2114351" cy="193106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7536" y="2708920"/>
            <a:ext cx="3248025" cy="16383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800" y="4830763"/>
            <a:ext cx="16002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92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 tarief vraag je aan de klant?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050" y="1195387"/>
            <a:ext cx="6819900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38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 tarief vraag je aan de klant?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Kostprijs</a:t>
            </a:r>
          </a:p>
          <a:p>
            <a:r>
              <a:rPr lang="nl-NL" dirty="0" smtClean="0"/>
              <a:t>Concurrentie</a:t>
            </a:r>
          </a:p>
          <a:p>
            <a:r>
              <a:rPr lang="nl-NL" dirty="0" smtClean="0"/>
              <a:t>Hoeveelheid werk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Grote verschillen tussen regio’s</a:t>
            </a:r>
          </a:p>
          <a:p>
            <a:r>
              <a:rPr lang="nl-NL" dirty="0" smtClean="0"/>
              <a:t>Verschillen tussen bedrijven</a:t>
            </a:r>
          </a:p>
          <a:p>
            <a:r>
              <a:rPr lang="nl-NL" dirty="0" smtClean="0"/>
              <a:t>Zelfs verschillen tussen klanten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764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kosten heeft een machine?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1196752"/>
            <a:ext cx="6851104" cy="4929411"/>
          </a:xfrm>
        </p:spPr>
        <p:txBody>
          <a:bodyPr/>
          <a:lstStyle/>
          <a:p>
            <a:r>
              <a:rPr lang="nl-NL" dirty="0" smtClean="0"/>
              <a:t>Vaste en variabele kosten</a:t>
            </a:r>
          </a:p>
          <a:p>
            <a:endParaRPr lang="nl-NL" dirty="0"/>
          </a:p>
          <a:p>
            <a:r>
              <a:rPr lang="nl-NL" dirty="0" smtClean="0"/>
              <a:t>Kunnen we die onderverdeling maken?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933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Afschrijving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afschrijving?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357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 1 t/m 12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26000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635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We gaan eens echt beginnen aan tariefberekening.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Zoals gezegd zal er ook wat coaching tussendoor lopen (evenals wat tariefberekening tijdens het </a:t>
            </a:r>
            <a:r>
              <a:rPr lang="nl-NL" dirty="0" err="1" smtClean="0"/>
              <a:t>coachuur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910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1.1 Veiligheid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99" y="1169150"/>
            <a:ext cx="7838209" cy="384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188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Toetsing IBS 1.1 Veiligheid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Toetsmix</a:t>
            </a:r>
            <a:r>
              <a:rPr lang="nl-NL" dirty="0" smtClean="0"/>
              <a:t> van 3 toetsen.</a:t>
            </a:r>
          </a:p>
          <a:p>
            <a:pPr lvl="1"/>
            <a:r>
              <a:rPr lang="nl-NL" dirty="0" smtClean="0"/>
              <a:t>Praktijktoets</a:t>
            </a:r>
          </a:p>
          <a:p>
            <a:pPr lvl="2"/>
            <a:r>
              <a:rPr lang="nl-NL" dirty="0" smtClean="0"/>
              <a:t>Laten zien dat je veilig kan werken</a:t>
            </a:r>
          </a:p>
          <a:p>
            <a:pPr lvl="1"/>
            <a:r>
              <a:rPr lang="nl-NL" dirty="0" smtClean="0"/>
              <a:t>Kennistoets</a:t>
            </a:r>
          </a:p>
          <a:p>
            <a:pPr lvl="2"/>
            <a:r>
              <a:rPr lang="nl-NL" dirty="0" smtClean="0"/>
              <a:t>Theorievragen van een deel van de vakken</a:t>
            </a:r>
          </a:p>
          <a:p>
            <a:pPr lvl="1"/>
            <a:r>
              <a:rPr lang="nl-NL" dirty="0" smtClean="0"/>
              <a:t>Portfolio</a:t>
            </a:r>
          </a:p>
          <a:p>
            <a:pPr lvl="2"/>
            <a:r>
              <a:rPr lang="nl-NL" dirty="0" smtClean="0"/>
              <a:t>In een verslagvorm laten zien dat je veilig kan werken en wat onderhoud kunt doen.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7826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Toetsing IBS 1.1 Veiligheid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</a:t>
            </a:r>
            <a:r>
              <a:rPr lang="nl-NL" dirty="0" err="1" smtClean="0"/>
              <a:t>toetsmix</a:t>
            </a:r>
            <a:r>
              <a:rPr lang="nl-NL" dirty="0" smtClean="0"/>
              <a:t> moet behaald worden.</a:t>
            </a:r>
          </a:p>
          <a:p>
            <a:r>
              <a:rPr lang="nl-NL" dirty="0" smtClean="0"/>
              <a:t>Bij sommige vakken nog een inspanningsverplichting</a:t>
            </a:r>
          </a:p>
          <a:p>
            <a:pPr lvl="1"/>
            <a:r>
              <a:rPr lang="nl-NL" dirty="0" smtClean="0"/>
              <a:t>Bepaalde voortgang laten zien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1085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Toetsing IBS 1.1 - </a:t>
            </a:r>
            <a:r>
              <a:rPr lang="nl-NL" dirty="0" err="1" smtClean="0"/>
              <a:t>tariefberekenen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krijgt van mij in week 7/8 een individuele opdracht. </a:t>
            </a:r>
          </a:p>
          <a:p>
            <a:pPr lvl="1"/>
            <a:r>
              <a:rPr lang="nl-NL" dirty="0" smtClean="0"/>
              <a:t>Je moet ‘m maken</a:t>
            </a:r>
          </a:p>
          <a:p>
            <a:pPr lvl="1"/>
            <a:r>
              <a:rPr lang="nl-NL" dirty="0" smtClean="0"/>
              <a:t>Hij moet voldoende worden gemaakt</a:t>
            </a:r>
          </a:p>
          <a:p>
            <a:r>
              <a:rPr lang="nl-NL" dirty="0" smtClean="0"/>
              <a:t>Daarnaast zitten er een aantal theorievragen in de theorietoets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236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dit vak?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1196752"/>
            <a:ext cx="6851104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Vraag aan jullie: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Wat maakt een (loon)bedrijf succesvol?</a:t>
            </a:r>
          </a:p>
          <a:p>
            <a:pPr lvl="1">
              <a:buFontTx/>
              <a:buChar char="-"/>
            </a:pPr>
            <a:r>
              <a:rPr lang="nl-NL" dirty="0" smtClean="0"/>
              <a:t>Wat moet een bedrijf zeker wel hebben?</a:t>
            </a:r>
          </a:p>
          <a:p>
            <a:pPr lvl="1">
              <a:buFontTx/>
              <a:buChar char="-"/>
            </a:pPr>
            <a:r>
              <a:rPr lang="nl-NL" dirty="0" smtClean="0"/>
              <a:t>Wat moet een bedrijf zeker niet hebben?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74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Tarief en veiligheid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Sommige zaken komen direct terug in het berekenen van het tarief.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Hoe kan het fout gaan?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824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Schade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Materiaal</a:t>
            </a:r>
          </a:p>
          <a:p>
            <a:pPr lvl="1"/>
            <a:r>
              <a:rPr lang="nl-NL" dirty="0" smtClean="0"/>
              <a:t>Eigen</a:t>
            </a:r>
          </a:p>
          <a:p>
            <a:pPr lvl="1"/>
            <a:r>
              <a:rPr lang="nl-NL" dirty="0" smtClean="0"/>
              <a:t>Derden</a:t>
            </a:r>
          </a:p>
          <a:p>
            <a:r>
              <a:rPr lang="nl-NL" dirty="0" smtClean="0"/>
              <a:t>Gebouwen</a:t>
            </a:r>
          </a:p>
          <a:p>
            <a:pPr lvl="1"/>
            <a:r>
              <a:rPr lang="nl-NL" dirty="0" smtClean="0"/>
              <a:t>Eigen</a:t>
            </a:r>
          </a:p>
          <a:p>
            <a:pPr lvl="1"/>
            <a:r>
              <a:rPr lang="nl-NL" dirty="0" smtClean="0"/>
              <a:t>Derden</a:t>
            </a:r>
          </a:p>
          <a:p>
            <a:r>
              <a:rPr lang="nl-NL" dirty="0" smtClean="0"/>
              <a:t>Personen </a:t>
            </a:r>
          </a:p>
          <a:p>
            <a:pPr lvl="1"/>
            <a:r>
              <a:rPr lang="nl-NL" dirty="0" smtClean="0"/>
              <a:t>Eigen </a:t>
            </a:r>
          </a:p>
          <a:p>
            <a:pPr lvl="2"/>
            <a:r>
              <a:rPr lang="nl-NL" dirty="0" smtClean="0"/>
              <a:t>Fysiek</a:t>
            </a:r>
          </a:p>
          <a:p>
            <a:pPr lvl="2"/>
            <a:r>
              <a:rPr lang="nl-NL" dirty="0" smtClean="0"/>
              <a:t>Mentaal</a:t>
            </a:r>
          </a:p>
          <a:p>
            <a:pPr lvl="1"/>
            <a:r>
              <a:rPr lang="nl-NL" dirty="0" smtClean="0"/>
              <a:t>Anderen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1533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311</Words>
  <Application>Microsoft Office PowerPoint</Application>
  <PresentationFormat>Diavoorstelling (4:3)</PresentationFormat>
  <Paragraphs>86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2" baseType="lpstr">
      <vt:lpstr>Arial</vt:lpstr>
      <vt:lpstr>Calibri</vt:lpstr>
      <vt:lpstr>Kantoorthema</vt:lpstr>
      <vt:lpstr>PowerPoint-presentatie</vt:lpstr>
      <vt:lpstr>Wat gaan we vandaag doen?</vt:lpstr>
      <vt:lpstr>IBS 1.1 Veiligheid</vt:lpstr>
      <vt:lpstr>Toetsing IBS 1.1 Veiligheid</vt:lpstr>
      <vt:lpstr>Toetsing IBS 1.1 Veiligheid</vt:lpstr>
      <vt:lpstr>Toetsing IBS 1.1 - tariefberekenen</vt:lpstr>
      <vt:lpstr>Waarom dit vak?</vt:lpstr>
      <vt:lpstr>Tarief en veiligheid</vt:lpstr>
      <vt:lpstr>Schade</vt:lpstr>
      <vt:lpstr>Schade is kosten</vt:lpstr>
      <vt:lpstr>Schade terugverdienen</vt:lpstr>
      <vt:lpstr>Schade voorkomen</vt:lpstr>
      <vt:lpstr>Welk tarief vraag je aan de klant?</vt:lpstr>
      <vt:lpstr>Welk tarief vraag je aan de klant?</vt:lpstr>
      <vt:lpstr>Welke kosten heeft een machine?</vt:lpstr>
      <vt:lpstr>Afschrijving</vt:lpstr>
      <vt:lpstr>Maak opgave 1 t/m 12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31</cp:revision>
  <dcterms:created xsi:type="dcterms:W3CDTF">2013-11-15T15:05:42Z</dcterms:created>
  <dcterms:modified xsi:type="dcterms:W3CDTF">2019-09-05T13:22:37Z</dcterms:modified>
</cp:coreProperties>
</file>